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rawing3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9"/>
  </p:handoutMasterIdLst>
  <p:sldIdLst>
    <p:sldId id="256" r:id="rId2"/>
    <p:sldId id="257" r:id="rId3"/>
    <p:sldId id="258" r:id="rId4"/>
    <p:sldId id="265" r:id="rId5"/>
    <p:sldId id="266" r:id="rId6"/>
    <p:sldId id="264" r:id="rId7"/>
    <p:sldId id="263" r:id="rId8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7" autoAdjust="0"/>
  </p:normalViewPr>
  <p:slideViewPr>
    <p:cSldViewPr>
      <p:cViewPr varScale="1">
        <p:scale>
          <a:sx n="73" d="100"/>
          <a:sy n="73" d="100"/>
        </p:scale>
        <p:origin x="-127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7CA432-AF52-4F53-AE01-BE89191F1B7F}" type="doc">
      <dgm:prSet loTypeId="urn:microsoft.com/office/officeart/2005/8/layout/cycle8" loCatId="cycle" qsTypeId="urn:microsoft.com/office/officeart/2005/8/quickstyle/simple1" qsCatId="simple" csTypeId="urn:microsoft.com/office/officeart/2005/8/colors/accent0_3" csCatId="mainScheme" phldr="1"/>
      <dgm:spPr/>
    </dgm:pt>
    <dgm:pt modelId="{B5A164F3-8031-4101-8988-82B92CC165BF}">
      <dgm:prSet phldrT="[Text]"/>
      <dgm:spPr/>
      <dgm:t>
        <a:bodyPr/>
        <a:lstStyle/>
        <a:p>
          <a:r>
            <a: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Etik</a:t>
          </a:r>
        </a:p>
      </dgm:t>
    </dgm:pt>
    <dgm:pt modelId="{DD6672D4-541F-4A14-99AB-5E57F1B16E97}" type="parTrans" cxnId="{51674BD2-CB68-4759-90D9-4FAE93DAA164}">
      <dgm:prSet/>
      <dgm:spPr/>
      <dgm:t>
        <a:bodyPr/>
        <a:lstStyle/>
        <a:p>
          <a:endParaRPr lang="tr-TR"/>
        </a:p>
      </dgm:t>
    </dgm:pt>
    <dgm:pt modelId="{9A7BF8D0-6CCD-4575-8EF0-A2D7B3932CC4}" type="sibTrans" cxnId="{51674BD2-CB68-4759-90D9-4FAE93DAA164}">
      <dgm:prSet/>
      <dgm:spPr/>
      <dgm:t>
        <a:bodyPr/>
        <a:lstStyle/>
        <a:p>
          <a:endParaRPr lang="tr-TR"/>
        </a:p>
      </dgm:t>
    </dgm:pt>
    <dgm:pt modelId="{DD8BCC90-B151-4B8B-9676-5AA293784F03}">
      <dgm:prSet phldrT="[Text]"/>
      <dgm:spPr/>
      <dgm:t>
        <a:bodyPr/>
        <a:lstStyle/>
        <a:p>
          <a:r>
            <a: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İdeoloji</a:t>
          </a:r>
        </a:p>
      </dgm:t>
    </dgm:pt>
    <dgm:pt modelId="{72F2DDB4-A46F-4A2B-9D9E-12AF42653D4F}" type="parTrans" cxnId="{98472C92-7CCA-4C76-A9F1-1D857CAE4D05}">
      <dgm:prSet/>
      <dgm:spPr/>
      <dgm:t>
        <a:bodyPr/>
        <a:lstStyle/>
        <a:p>
          <a:endParaRPr lang="tr-TR"/>
        </a:p>
      </dgm:t>
    </dgm:pt>
    <dgm:pt modelId="{F87CD5BE-E745-4C29-94FC-65712908429A}" type="sibTrans" cxnId="{98472C92-7CCA-4C76-A9F1-1D857CAE4D05}">
      <dgm:prSet/>
      <dgm:spPr/>
      <dgm:t>
        <a:bodyPr/>
        <a:lstStyle/>
        <a:p>
          <a:endParaRPr lang="tr-TR"/>
        </a:p>
      </dgm:t>
    </dgm:pt>
    <dgm:pt modelId="{C67E7CBF-4072-4F05-AE12-4293BFA7690A}">
      <dgm:prSet phldrT="[Text]"/>
      <dgm:spPr/>
      <dgm:t>
        <a:bodyPr/>
        <a:lstStyle/>
        <a:p>
          <a:r>
            <a: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Anlam</a:t>
          </a:r>
        </a:p>
      </dgm:t>
    </dgm:pt>
    <dgm:pt modelId="{13EE0F8C-5A4F-4F65-82CD-912FA6A3C79B}" type="parTrans" cxnId="{1C27F6E1-722A-49C9-96F4-0ED05EFFF6A5}">
      <dgm:prSet/>
      <dgm:spPr/>
      <dgm:t>
        <a:bodyPr/>
        <a:lstStyle/>
        <a:p>
          <a:endParaRPr lang="tr-TR"/>
        </a:p>
      </dgm:t>
    </dgm:pt>
    <dgm:pt modelId="{303A4D16-1E43-4B4D-981A-D6ABF0058386}" type="sibTrans" cxnId="{1C27F6E1-722A-49C9-96F4-0ED05EFFF6A5}">
      <dgm:prSet/>
      <dgm:spPr/>
      <dgm:t>
        <a:bodyPr/>
        <a:lstStyle/>
        <a:p>
          <a:endParaRPr lang="tr-TR"/>
        </a:p>
      </dgm:t>
    </dgm:pt>
    <dgm:pt modelId="{418E5B75-5BAC-4489-8509-BE56E89D8AEB}">
      <dgm:prSet phldrT="[Text]"/>
      <dgm:spPr/>
      <dgm:t>
        <a:bodyPr/>
        <a:lstStyle/>
        <a:p>
          <a:r>
            <a: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İktidar/Güç</a:t>
          </a:r>
        </a:p>
      </dgm:t>
    </dgm:pt>
    <dgm:pt modelId="{393F5C2D-A331-4AF0-9B88-97BAB3537CEC}" type="parTrans" cxnId="{82393280-70F1-4691-B24D-45A52706B7F0}">
      <dgm:prSet/>
      <dgm:spPr/>
      <dgm:t>
        <a:bodyPr/>
        <a:lstStyle/>
        <a:p>
          <a:endParaRPr lang="tr-TR"/>
        </a:p>
      </dgm:t>
    </dgm:pt>
    <dgm:pt modelId="{56E0B260-43E8-4792-AAB3-4E1CBFDFE59B}" type="sibTrans" cxnId="{82393280-70F1-4691-B24D-45A52706B7F0}">
      <dgm:prSet/>
      <dgm:spPr/>
      <dgm:t>
        <a:bodyPr/>
        <a:lstStyle/>
        <a:p>
          <a:endParaRPr lang="tr-TR"/>
        </a:p>
      </dgm:t>
    </dgm:pt>
    <dgm:pt modelId="{F9AAAF19-A713-4212-9943-278BDF3C82B0}">
      <dgm:prSet phldrT="[Text]"/>
      <dgm:spPr/>
      <dgm:t>
        <a:bodyPr/>
        <a:lstStyle/>
        <a:p>
          <a:r>
            <a: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Kimlik</a:t>
          </a:r>
        </a:p>
      </dgm:t>
    </dgm:pt>
    <dgm:pt modelId="{75099F49-4608-4B20-A4CE-D074229A2D93}" type="parTrans" cxnId="{4A9C5BD0-202A-4C5D-8345-A0AECB1D045B}">
      <dgm:prSet/>
      <dgm:spPr/>
      <dgm:t>
        <a:bodyPr/>
        <a:lstStyle/>
        <a:p>
          <a:endParaRPr lang="tr-TR"/>
        </a:p>
      </dgm:t>
    </dgm:pt>
    <dgm:pt modelId="{F0C15199-4794-4566-80D1-6DB5797E41E4}" type="sibTrans" cxnId="{4A9C5BD0-202A-4C5D-8345-A0AECB1D045B}">
      <dgm:prSet/>
      <dgm:spPr/>
      <dgm:t>
        <a:bodyPr/>
        <a:lstStyle/>
        <a:p>
          <a:endParaRPr lang="tr-TR"/>
        </a:p>
      </dgm:t>
    </dgm:pt>
    <dgm:pt modelId="{E153EB35-F1F5-4891-83E3-44E19DB5B468}" type="pres">
      <dgm:prSet presAssocID="{4B7CA432-AF52-4F53-AE01-BE89191F1B7F}" presName="compositeShape" presStyleCnt="0">
        <dgm:presLayoutVars>
          <dgm:chMax val="7"/>
          <dgm:dir/>
          <dgm:resizeHandles val="exact"/>
        </dgm:presLayoutVars>
      </dgm:prSet>
      <dgm:spPr/>
    </dgm:pt>
    <dgm:pt modelId="{43A58499-72F8-4657-A1E0-964A483CD6C2}" type="pres">
      <dgm:prSet presAssocID="{4B7CA432-AF52-4F53-AE01-BE89191F1B7F}" presName="wedge1" presStyleLbl="node1" presStyleIdx="0" presStyleCnt="5"/>
      <dgm:spPr/>
      <dgm:t>
        <a:bodyPr/>
        <a:lstStyle/>
        <a:p>
          <a:endParaRPr lang="tr-TR"/>
        </a:p>
      </dgm:t>
    </dgm:pt>
    <dgm:pt modelId="{70DB4460-105F-4416-9296-94281C4E9CF6}" type="pres">
      <dgm:prSet presAssocID="{4B7CA432-AF52-4F53-AE01-BE89191F1B7F}" presName="dummy1a" presStyleCnt="0"/>
      <dgm:spPr/>
    </dgm:pt>
    <dgm:pt modelId="{A14DDF9F-2AE2-4A58-B9C1-2971D03F4457}" type="pres">
      <dgm:prSet presAssocID="{4B7CA432-AF52-4F53-AE01-BE89191F1B7F}" presName="dummy1b" presStyleCnt="0"/>
      <dgm:spPr/>
    </dgm:pt>
    <dgm:pt modelId="{A0C82FC3-9911-491B-A9D6-6F629BC97C69}" type="pres">
      <dgm:prSet presAssocID="{4B7CA432-AF52-4F53-AE01-BE89191F1B7F}" presName="wedge1Tx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4E1E768-9DD1-4240-81F6-B40FEDF6CEBD}" type="pres">
      <dgm:prSet presAssocID="{4B7CA432-AF52-4F53-AE01-BE89191F1B7F}" presName="wedge2" presStyleLbl="node1" presStyleIdx="1" presStyleCnt="5"/>
      <dgm:spPr/>
      <dgm:t>
        <a:bodyPr/>
        <a:lstStyle/>
        <a:p>
          <a:endParaRPr lang="tr-TR"/>
        </a:p>
      </dgm:t>
    </dgm:pt>
    <dgm:pt modelId="{BC0BC27D-EA74-4039-A472-A602398C2377}" type="pres">
      <dgm:prSet presAssocID="{4B7CA432-AF52-4F53-AE01-BE89191F1B7F}" presName="dummy2a" presStyleCnt="0"/>
      <dgm:spPr/>
    </dgm:pt>
    <dgm:pt modelId="{F809DF35-CE03-45CD-8C53-04598038BB53}" type="pres">
      <dgm:prSet presAssocID="{4B7CA432-AF52-4F53-AE01-BE89191F1B7F}" presName="dummy2b" presStyleCnt="0"/>
      <dgm:spPr/>
    </dgm:pt>
    <dgm:pt modelId="{C71EE9F2-0AE6-472B-9BE6-1B119CB452F5}" type="pres">
      <dgm:prSet presAssocID="{4B7CA432-AF52-4F53-AE01-BE89191F1B7F}" presName="wedge2Tx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D72FF01-3D0E-48FD-99C1-BF24503BB237}" type="pres">
      <dgm:prSet presAssocID="{4B7CA432-AF52-4F53-AE01-BE89191F1B7F}" presName="wedge3" presStyleLbl="node1" presStyleIdx="2" presStyleCnt="5"/>
      <dgm:spPr/>
      <dgm:t>
        <a:bodyPr/>
        <a:lstStyle/>
        <a:p>
          <a:endParaRPr lang="tr-TR"/>
        </a:p>
      </dgm:t>
    </dgm:pt>
    <dgm:pt modelId="{2500104B-6EAF-4632-969B-09DA4B0EF62D}" type="pres">
      <dgm:prSet presAssocID="{4B7CA432-AF52-4F53-AE01-BE89191F1B7F}" presName="dummy3a" presStyleCnt="0"/>
      <dgm:spPr/>
    </dgm:pt>
    <dgm:pt modelId="{DB2FB8B1-A998-4EDB-BEC7-36FF434F42BC}" type="pres">
      <dgm:prSet presAssocID="{4B7CA432-AF52-4F53-AE01-BE89191F1B7F}" presName="dummy3b" presStyleCnt="0"/>
      <dgm:spPr/>
    </dgm:pt>
    <dgm:pt modelId="{21430BB4-CB5F-4E81-9B28-470558B88601}" type="pres">
      <dgm:prSet presAssocID="{4B7CA432-AF52-4F53-AE01-BE89191F1B7F}" presName="wedge3Tx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2F03B99-D0A1-4C99-AA24-05A710AD0450}" type="pres">
      <dgm:prSet presAssocID="{4B7CA432-AF52-4F53-AE01-BE89191F1B7F}" presName="wedge4" presStyleLbl="node1" presStyleIdx="3" presStyleCnt="5"/>
      <dgm:spPr/>
      <dgm:t>
        <a:bodyPr/>
        <a:lstStyle/>
        <a:p>
          <a:endParaRPr lang="tr-TR"/>
        </a:p>
      </dgm:t>
    </dgm:pt>
    <dgm:pt modelId="{E1AD9FEC-9186-4F20-A1E5-3AA0880DCF64}" type="pres">
      <dgm:prSet presAssocID="{4B7CA432-AF52-4F53-AE01-BE89191F1B7F}" presName="dummy4a" presStyleCnt="0"/>
      <dgm:spPr/>
    </dgm:pt>
    <dgm:pt modelId="{2BAE341F-1A55-474A-8BFF-35AB23A69705}" type="pres">
      <dgm:prSet presAssocID="{4B7CA432-AF52-4F53-AE01-BE89191F1B7F}" presName="dummy4b" presStyleCnt="0"/>
      <dgm:spPr/>
    </dgm:pt>
    <dgm:pt modelId="{6FF7E750-01D9-4441-BDF3-DB695BE6AFEC}" type="pres">
      <dgm:prSet presAssocID="{4B7CA432-AF52-4F53-AE01-BE89191F1B7F}" presName="wedge4Tx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F11EBA3-1DBF-4765-B8BF-CC6F0C65949B}" type="pres">
      <dgm:prSet presAssocID="{4B7CA432-AF52-4F53-AE01-BE89191F1B7F}" presName="wedge5" presStyleLbl="node1" presStyleIdx="4" presStyleCnt="5"/>
      <dgm:spPr/>
      <dgm:t>
        <a:bodyPr/>
        <a:lstStyle/>
        <a:p>
          <a:endParaRPr lang="tr-TR"/>
        </a:p>
      </dgm:t>
    </dgm:pt>
    <dgm:pt modelId="{1E5C7D44-21A2-439F-92AC-8D2008CC814D}" type="pres">
      <dgm:prSet presAssocID="{4B7CA432-AF52-4F53-AE01-BE89191F1B7F}" presName="dummy5a" presStyleCnt="0"/>
      <dgm:spPr/>
    </dgm:pt>
    <dgm:pt modelId="{695E19FD-42D4-4EAA-99DD-A627ED527AF4}" type="pres">
      <dgm:prSet presAssocID="{4B7CA432-AF52-4F53-AE01-BE89191F1B7F}" presName="dummy5b" presStyleCnt="0"/>
      <dgm:spPr/>
    </dgm:pt>
    <dgm:pt modelId="{B34E28A3-623C-4C76-AA2E-BEB1DFE473D8}" type="pres">
      <dgm:prSet presAssocID="{4B7CA432-AF52-4F53-AE01-BE89191F1B7F}" presName="wedge5Tx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46B9C7C-C99B-4200-B504-7E6A1DFE67EE}" type="pres">
      <dgm:prSet presAssocID="{9A7BF8D0-6CCD-4575-8EF0-A2D7B3932CC4}" presName="arrowWedge1" presStyleLbl="fgSibTrans2D1" presStyleIdx="0" presStyleCnt="5"/>
      <dgm:spPr/>
    </dgm:pt>
    <dgm:pt modelId="{062EA5E7-EACF-42C7-9435-8B07782F8DFD}" type="pres">
      <dgm:prSet presAssocID="{F87CD5BE-E745-4C29-94FC-65712908429A}" presName="arrowWedge2" presStyleLbl="fgSibTrans2D1" presStyleIdx="1" presStyleCnt="5"/>
      <dgm:spPr/>
    </dgm:pt>
    <dgm:pt modelId="{56CA7784-1100-4EE1-95AF-ADEB9F8F0B7A}" type="pres">
      <dgm:prSet presAssocID="{303A4D16-1E43-4B4D-981A-D6ABF0058386}" presName="arrowWedge3" presStyleLbl="fgSibTrans2D1" presStyleIdx="2" presStyleCnt="5"/>
      <dgm:spPr/>
    </dgm:pt>
    <dgm:pt modelId="{B6DE8E90-D046-43F8-BE6D-A9917C65D3B6}" type="pres">
      <dgm:prSet presAssocID="{56E0B260-43E8-4792-AAB3-4E1CBFDFE59B}" presName="arrowWedge4" presStyleLbl="fgSibTrans2D1" presStyleIdx="3" presStyleCnt="5"/>
      <dgm:spPr/>
    </dgm:pt>
    <dgm:pt modelId="{5C229CAC-5086-4A87-AC74-E7EEBC537F7D}" type="pres">
      <dgm:prSet presAssocID="{F0C15199-4794-4566-80D1-6DB5797E41E4}" presName="arrowWedge5" presStyleLbl="fgSibTrans2D1" presStyleIdx="4" presStyleCnt="5"/>
      <dgm:spPr/>
    </dgm:pt>
  </dgm:ptLst>
  <dgm:cxnLst>
    <dgm:cxn modelId="{BCC4B445-76F4-41DD-A7A2-34EA006A70B4}" type="presOf" srcId="{B5A164F3-8031-4101-8988-82B92CC165BF}" destId="{43A58499-72F8-4657-A1E0-964A483CD6C2}" srcOrd="0" destOrd="0" presId="urn:microsoft.com/office/officeart/2005/8/layout/cycle8"/>
    <dgm:cxn modelId="{82393280-70F1-4691-B24D-45A52706B7F0}" srcId="{4B7CA432-AF52-4F53-AE01-BE89191F1B7F}" destId="{418E5B75-5BAC-4489-8509-BE56E89D8AEB}" srcOrd="3" destOrd="0" parTransId="{393F5C2D-A331-4AF0-9B88-97BAB3537CEC}" sibTransId="{56E0B260-43E8-4792-AAB3-4E1CBFDFE59B}"/>
    <dgm:cxn modelId="{2024B7AE-3574-4B31-ACF3-3F115EA6EB50}" type="presOf" srcId="{C67E7CBF-4072-4F05-AE12-4293BFA7690A}" destId="{9D72FF01-3D0E-48FD-99C1-BF24503BB237}" srcOrd="0" destOrd="0" presId="urn:microsoft.com/office/officeart/2005/8/layout/cycle8"/>
    <dgm:cxn modelId="{51674BD2-CB68-4759-90D9-4FAE93DAA164}" srcId="{4B7CA432-AF52-4F53-AE01-BE89191F1B7F}" destId="{B5A164F3-8031-4101-8988-82B92CC165BF}" srcOrd="0" destOrd="0" parTransId="{DD6672D4-541F-4A14-99AB-5E57F1B16E97}" sibTransId="{9A7BF8D0-6CCD-4575-8EF0-A2D7B3932CC4}"/>
    <dgm:cxn modelId="{C110B973-C587-4949-AEBA-217B7DC6ADB1}" type="presOf" srcId="{C67E7CBF-4072-4F05-AE12-4293BFA7690A}" destId="{21430BB4-CB5F-4E81-9B28-470558B88601}" srcOrd="1" destOrd="0" presId="urn:microsoft.com/office/officeart/2005/8/layout/cycle8"/>
    <dgm:cxn modelId="{22AF9523-F0F8-4F3F-B4FD-2526D6DF1D77}" type="presOf" srcId="{418E5B75-5BAC-4489-8509-BE56E89D8AEB}" destId="{92F03B99-D0A1-4C99-AA24-05A710AD0450}" srcOrd="0" destOrd="0" presId="urn:microsoft.com/office/officeart/2005/8/layout/cycle8"/>
    <dgm:cxn modelId="{33B8A9E1-04E6-464B-ABB0-D60C49D54874}" type="presOf" srcId="{418E5B75-5BAC-4489-8509-BE56E89D8AEB}" destId="{6FF7E750-01D9-4441-BDF3-DB695BE6AFEC}" srcOrd="1" destOrd="0" presId="urn:microsoft.com/office/officeart/2005/8/layout/cycle8"/>
    <dgm:cxn modelId="{F9A1265E-50E0-4321-B72E-7FA3D47412F9}" type="presOf" srcId="{B5A164F3-8031-4101-8988-82B92CC165BF}" destId="{A0C82FC3-9911-491B-A9D6-6F629BC97C69}" srcOrd="1" destOrd="0" presId="urn:microsoft.com/office/officeart/2005/8/layout/cycle8"/>
    <dgm:cxn modelId="{E938C30F-AED8-472A-85B5-588EC291C165}" type="presOf" srcId="{F9AAAF19-A713-4212-9943-278BDF3C82B0}" destId="{B34E28A3-623C-4C76-AA2E-BEB1DFE473D8}" srcOrd="1" destOrd="0" presId="urn:microsoft.com/office/officeart/2005/8/layout/cycle8"/>
    <dgm:cxn modelId="{1C27F6E1-722A-49C9-96F4-0ED05EFFF6A5}" srcId="{4B7CA432-AF52-4F53-AE01-BE89191F1B7F}" destId="{C67E7CBF-4072-4F05-AE12-4293BFA7690A}" srcOrd="2" destOrd="0" parTransId="{13EE0F8C-5A4F-4F65-82CD-912FA6A3C79B}" sibTransId="{303A4D16-1E43-4B4D-981A-D6ABF0058386}"/>
    <dgm:cxn modelId="{3935BD28-45C5-402E-A083-55C49D914BC0}" type="presOf" srcId="{DD8BCC90-B151-4B8B-9676-5AA293784F03}" destId="{C71EE9F2-0AE6-472B-9BE6-1B119CB452F5}" srcOrd="1" destOrd="0" presId="urn:microsoft.com/office/officeart/2005/8/layout/cycle8"/>
    <dgm:cxn modelId="{4A9C5BD0-202A-4C5D-8345-A0AECB1D045B}" srcId="{4B7CA432-AF52-4F53-AE01-BE89191F1B7F}" destId="{F9AAAF19-A713-4212-9943-278BDF3C82B0}" srcOrd="4" destOrd="0" parTransId="{75099F49-4608-4B20-A4CE-D074229A2D93}" sibTransId="{F0C15199-4794-4566-80D1-6DB5797E41E4}"/>
    <dgm:cxn modelId="{98472C92-7CCA-4C76-A9F1-1D857CAE4D05}" srcId="{4B7CA432-AF52-4F53-AE01-BE89191F1B7F}" destId="{DD8BCC90-B151-4B8B-9676-5AA293784F03}" srcOrd="1" destOrd="0" parTransId="{72F2DDB4-A46F-4A2B-9D9E-12AF42653D4F}" sibTransId="{F87CD5BE-E745-4C29-94FC-65712908429A}"/>
    <dgm:cxn modelId="{6B19C8B0-C627-4564-A48B-F836FABA5193}" type="presOf" srcId="{DD8BCC90-B151-4B8B-9676-5AA293784F03}" destId="{D4E1E768-9DD1-4240-81F6-B40FEDF6CEBD}" srcOrd="0" destOrd="0" presId="urn:microsoft.com/office/officeart/2005/8/layout/cycle8"/>
    <dgm:cxn modelId="{3E3D937E-D36F-46AE-A1E2-CE2A4858EC5D}" type="presOf" srcId="{4B7CA432-AF52-4F53-AE01-BE89191F1B7F}" destId="{E153EB35-F1F5-4891-83E3-44E19DB5B468}" srcOrd="0" destOrd="0" presId="urn:microsoft.com/office/officeart/2005/8/layout/cycle8"/>
    <dgm:cxn modelId="{04E39607-D58E-43DC-8C2C-D7F1EA4A49CF}" type="presOf" srcId="{F9AAAF19-A713-4212-9943-278BDF3C82B0}" destId="{8F11EBA3-1DBF-4765-B8BF-CC6F0C65949B}" srcOrd="0" destOrd="0" presId="urn:microsoft.com/office/officeart/2005/8/layout/cycle8"/>
    <dgm:cxn modelId="{3640B48F-F19F-4CFA-91F8-23D200E10973}" type="presParOf" srcId="{E153EB35-F1F5-4891-83E3-44E19DB5B468}" destId="{43A58499-72F8-4657-A1E0-964A483CD6C2}" srcOrd="0" destOrd="0" presId="urn:microsoft.com/office/officeart/2005/8/layout/cycle8"/>
    <dgm:cxn modelId="{0DEC251F-FEEF-4AEB-8DD5-426AAD28D438}" type="presParOf" srcId="{E153EB35-F1F5-4891-83E3-44E19DB5B468}" destId="{70DB4460-105F-4416-9296-94281C4E9CF6}" srcOrd="1" destOrd="0" presId="urn:microsoft.com/office/officeart/2005/8/layout/cycle8"/>
    <dgm:cxn modelId="{9A0944A4-E907-4EA1-959F-3FB8FEDF6941}" type="presParOf" srcId="{E153EB35-F1F5-4891-83E3-44E19DB5B468}" destId="{A14DDF9F-2AE2-4A58-B9C1-2971D03F4457}" srcOrd="2" destOrd="0" presId="urn:microsoft.com/office/officeart/2005/8/layout/cycle8"/>
    <dgm:cxn modelId="{75024595-8CE7-476F-957C-68C270B0C6E3}" type="presParOf" srcId="{E153EB35-F1F5-4891-83E3-44E19DB5B468}" destId="{A0C82FC3-9911-491B-A9D6-6F629BC97C69}" srcOrd="3" destOrd="0" presId="urn:microsoft.com/office/officeart/2005/8/layout/cycle8"/>
    <dgm:cxn modelId="{A20DD347-AB6E-4C18-BD65-519FD3FFFD52}" type="presParOf" srcId="{E153EB35-F1F5-4891-83E3-44E19DB5B468}" destId="{D4E1E768-9DD1-4240-81F6-B40FEDF6CEBD}" srcOrd="4" destOrd="0" presId="urn:microsoft.com/office/officeart/2005/8/layout/cycle8"/>
    <dgm:cxn modelId="{D73375A0-82F9-45A5-9E53-5FC341E3F3DE}" type="presParOf" srcId="{E153EB35-F1F5-4891-83E3-44E19DB5B468}" destId="{BC0BC27D-EA74-4039-A472-A602398C2377}" srcOrd="5" destOrd="0" presId="urn:microsoft.com/office/officeart/2005/8/layout/cycle8"/>
    <dgm:cxn modelId="{7DFF4CB9-6BD2-4BA1-8001-24C7F5096F56}" type="presParOf" srcId="{E153EB35-F1F5-4891-83E3-44E19DB5B468}" destId="{F809DF35-CE03-45CD-8C53-04598038BB53}" srcOrd="6" destOrd="0" presId="urn:microsoft.com/office/officeart/2005/8/layout/cycle8"/>
    <dgm:cxn modelId="{44A3D9DE-9528-4FD2-8319-2FB0551991F3}" type="presParOf" srcId="{E153EB35-F1F5-4891-83E3-44E19DB5B468}" destId="{C71EE9F2-0AE6-472B-9BE6-1B119CB452F5}" srcOrd="7" destOrd="0" presId="urn:microsoft.com/office/officeart/2005/8/layout/cycle8"/>
    <dgm:cxn modelId="{27D71C00-2A21-450E-9452-0ED5241D64DD}" type="presParOf" srcId="{E153EB35-F1F5-4891-83E3-44E19DB5B468}" destId="{9D72FF01-3D0E-48FD-99C1-BF24503BB237}" srcOrd="8" destOrd="0" presId="urn:microsoft.com/office/officeart/2005/8/layout/cycle8"/>
    <dgm:cxn modelId="{8DA5ECC9-0CB5-4FE5-8750-94B1C7CE1E46}" type="presParOf" srcId="{E153EB35-F1F5-4891-83E3-44E19DB5B468}" destId="{2500104B-6EAF-4632-969B-09DA4B0EF62D}" srcOrd="9" destOrd="0" presId="urn:microsoft.com/office/officeart/2005/8/layout/cycle8"/>
    <dgm:cxn modelId="{018098CF-74D4-4D54-B0BC-4FF91EE91565}" type="presParOf" srcId="{E153EB35-F1F5-4891-83E3-44E19DB5B468}" destId="{DB2FB8B1-A998-4EDB-BEC7-36FF434F42BC}" srcOrd="10" destOrd="0" presId="urn:microsoft.com/office/officeart/2005/8/layout/cycle8"/>
    <dgm:cxn modelId="{D377096C-7DB2-4034-9B24-3228FD5BC2D0}" type="presParOf" srcId="{E153EB35-F1F5-4891-83E3-44E19DB5B468}" destId="{21430BB4-CB5F-4E81-9B28-470558B88601}" srcOrd="11" destOrd="0" presId="urn:microsoft.com/office/officeart/2005/8/layout/cycle8"/>
    <dgm:cxn modelId="{FF6DB562-A46D-4FB7-BB8E-AFF4F74BE5EB}" type="presParOf" srcId="{E153EB35-F1F5-4891-83E3-44E19DB5B468}" destId="{92F03B99-D0A1-4C99-AA24-05A710AD0450}" srcOrd="12" destOrd="0" presId="urn:microsoft.com/office/officeart/2005/8/layout/cycle8"/>
    <dgm:cxn modelId="{FD364B81-6E00-43CC-80B8-BFCBCE73A691}" type="presParOf" srcId="{E153EB35-F1F5-4891-83E3-44E19DB5B468}" destId="{E1AD9FEC-9186-4F20-A1E5-3AA0880DCF64}" srcOrd="13" destOrd="0" presId="urn:microsoft.com/office/officeart/2005/8/layout/cycle8"/>
    <dgm:cxn modelId="{1EB403FC-2B69-4417-885B-7C65B829D7CA}" type="presParOf" srcId="{E153EB35-F1F5-4891-83E3-44E19DB5B468}" destId="{2BAE341F-1A55-474A-8BFF-35AB23A69705}" srcOrd="14" destOrd="0" presId="urn:microsoft.com/office/officeart/2005/8/layout/cycle8"/>
    <dgm:cxn modelId="{DD769DC7-E1DE-47BD-8998-4877D6D7C835}" type="presParOf" srcId="{E153EB35-F1F5-4891-83E3-44E19DB5B468}" destId="{6FF7E750-01D9-4441-BDF3-DB695BE6AFEC}" srcOrd="15" destOrd="0" presId="urn:microsoft.com/office/officeart/2005/8/layout/cycle8"/>
    <dgm:cxn modelId="{8276D030-115C-47B4-B1AA-63CFD5286ED5}" type="presParOf" srcId="{E153EB35-F1F5-4891-83E3-44E19DB5B468}" destId="{8F11EBA3-1DBF-4765-B8BF-CC6F0C65949B}" srcOrd="16" destOrd="0" presId="urn:microsoft.com/office/officeart/2005/8/layout/cycle8"/>
    <dgm:cxn modelId="{5EAB4B5F-D5E4-4188-8986-2DD191EC3118}" type="presParOf" srcId="{E153EB35-F1F5-4891-83E3-44E19DB5B468}" destId="{1E5C7D44-21A2-439F-92AC-8D2008CC814D}" srcOrd="17" destOrd="0" presId="urn:microsoft.com/office/officeart/2005/8/layout/cycle8"/>
    <dgm:cxn modelId="{BECF64E6-B7C7-47AB-AE21-D3449087DD98}" type="presParOf" srcId="{E153EB35-F1F5-4891-83E3-44E19DB5B468}" destId="{695E19FD-42D4-4EAA-99DD-A627ED527AF4}" srcOrd="18" destOrd="0" presId="urn:microsoft.com/office/officeart/2005/8/layout/cycle8"/>
    <dgm:cxn modelId="{99B0E7F0-F5A3-4415-B9CF-99273F483687}" type="presParOf" srcId="{E153EB35-F1F5-4891-83E3-44E19DB5B468}" destId="{B34E28A3-623C-4C76-AA2E-BEB1DFE473D8}" srcOrd="19" destOrd="0" presId="urn:microsoft.com/office/officeart/2005/8/layout/cycle8"/>
    <dgm:cxn modelId="{CDEA586F-14A3-4E14-8138-D83E5E179906}" type="presParOf" srcId="{E153EB35-F1F5-4891-83E3-44E19DB5B468}" destId="{346B9C7C-C99B-4200-B504-7E6A1DFE67EE}" srcOrd="20" destOrd="0" presId="urn:microsoft.com/office/officeart/2005/8/layout/cycle8"/>
    <dgm:cxn modelId="{ACCF58BF-B754-42F0-AF95-5EE01CC662A7}" type="presParOf" srcId="{E153EB35-F1F5-4891-83E3-44E19DB5B468}" destId="{062EA5E7-EACF-42C7-9435-8B07782F8DFD}" srcOrd="21" destOrd="0" presId="urn:microsoft.com/office/officeart/2005/8/layout/cycle8"/>
    <dgm:cxn modelId="{FB17ADBF-55EE-4A7D-83E5-1453C37DCA0A}" type="presParOf" srcId="{E153EB35-F1F5-4891-83E3-44E19DB5B468}" destId="{56CA7784-1100-4EE1-95AF-ADEB9F8F0B7A}" srcOrd="22" destOrd="0" presId="urn:microsoft.com/office/officeart/2005/8/layout/cycle8"/>
    <dgm:cxn modelId="{3C46B62D-2E66-44DA-B84F-D783F742D043}" type="presParOf" srcId="{E153EB35-F1F5-4891-83E3-44E19DB5B468}" destId="{B6DE8E90-D046-43F8-BE6D-A9917C65D3B6}" srcOrd="23" destOrd="0" presId="urn:microsoft.com/office/officeart/2005/8/layout/cycle8"/>
    <dgm:cxn modelId="{608F719A-D21D-4A61-A752-B19A3DE93024}" type="presParOf" srcId="{E153EB35-F1F5-4891-83E3-44E19DB5B468}" destId="{5C229CAC-5086-4A87-AC74-E7EEBC537F7D}" srcOrd="2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4ED7FAC-DC89-41CB-A3E7-5DF7E6ABC8FB}" type="doc">
      <dgm:prSet loTypeId="urn:microsoft.com/office/officeart/2005/8/layout/cycle3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tr-TR"/>
        </a:p>
      </dgm:t>
    </dgm:pt>
    <dgm:pt modelId="{B06C10B9-730C-4B61-B614-11B5D814A3A7}">
      <dgm:prSet phldrT="[Text]"/>
      <dgm:spPr/>
      <dgm:t>
        <a:bodyPr/>
        <a:lstStyle/>
        <a:p>
          <a:r>
            <a: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Eylemi Yönlendiren Değer/Norm</a:t>
          </a:r>
        </a:p>
      </dgm:t>
    </dgm:pt>
    <dgm:pt modelId="{7D04A5F9-228A-4D0F-8BBC-C068A7404F88}" type="parTrans" cxnId="{A9BBEB94-FB83-4B24-BFD2-56A07EA5748E}">
      <dgm:prSet/>
      <dgm:spPr/>
      <dgm:t>
        <a:bodyPr/>
        <a:lstStyle/>
        <a:p>
          <a:endParaRPr lang="tr-TR"/>
        </a:p>
      </dgm:t>
    </dgm:pt>
    <dgm:pt modelId="{34F70006-BA61-4190-84AE-13598585A485}" type="sibTrans" cxnId="{A9BBEB94-FB83-4B24-BFD2-56A07EA5748E}">
      <dgm:prSet/>
      <dgm:spPr/>
      <dgm:t>
        <a:bodyPr/>
        <a:lstStyle/>
        <a:p>
          <a:endParaRPr lang="tr-TR"/>
        </a:p>
      </dgm:t>
    </dgm:pt>
    <dgm:pt modelId="{F1A20DD6-6B8E-42A3-9710-370C72E04A57}">
      <dgm:prSet phldrT="[Text]"/>
      <dgm:spPr/>
      <dgm:t>
        <a:bodyPr/>
        <a:lstStyle/>
        <a:p>
          <a:r>
            <a: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Alternatif/Tercih/Özgürlük</a:t>
          </a:r>
        </a:p>
      </dgm:t>
    </dgm:pt>
    <dgm:pt modelId="{82E4A764-AF7D-4EB9-833F-B35015673CEF}" type="parTrans" cxnId="{A5875CFC-596F-4217-9885-63EF3D444E9E}">
      <dgm:prSet/>
      <dgm:spPr/>
      <dgm:t>
        <a:bodyPr/>
        <a:lstStyle/>
        <a:p>
          <a:endParaRPr lang="tr-TR"/>
        </a:p>
      </dgm:t>
    </dgm:pt>
    <dgm:pt modelId="{97A22BB0-7EBE-4B81-9446-7921BBACBF95}" type="sibTrans" cxnId="{A5875CFC-596F-4217-9885-63EF3D444E9E}">
      <dgm:prSet/>
      <dgm:spPr/>
      <dgm:t>
        <a:bodyPr/>
        <a:lstStyle/>
        <a:p>
          <a:endParaRPr lang="tr-TR"/>
        </a:p>
      </dgm:t>
    </dgm:pt>
    <dgm:pt modelId="{9D95C766-33CF-4858-B142-DD34F7427A6B}">
      <dgm:prSet phldrT="[Text]"/>
      <dgm:spPr/>
      <dgm:t>
        <a:bodyPr/>
        <a:lstStyle/>
        <a:p>
          <a:r>
            <a: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Sonuç/Sorumluluk</a:t>
          </a:r>
        </a:p>
      </dgm:t>
    </dgm:pt>
    <dgm:pt modelId="{50487CAA-B9AF-45F0-A11C-AF3AFC2D6FCD}" type="parTrans" cxnId="{F1FC2032-D621-4748-83BC-CA5668D7ED2F}">
      <dgm:prSet/>
      <dgm:spPr/>
      <dgm:t>
        <a:bodyPr/>
        <a:lstStyle/>
        <a:p>
          <a:endParaRPr lang="tr-TR"/>
        </a:p>
      </dgm:t>
    </dgm:pt>
    <dgm:pt modelId="{494B1FD9-D3F7-490B-9117-F43A50B1DF08}" type="sibTrans" cxnId="{F1FC2032-D621-4748-83BC-CA5668D7ED2F}">
      <dgm:prSet/>
      <dgm:spPr/>
      <dgm:t>
        <a:bodyPr/>
        <a:lstStyle/>
        <a:p>
          <a:endParaRPr lang="tr-TR"/>
        </a:p>
      </dgm:t>
    </dgm:pt>
    <dgm:pt modelId="{F00EFBD1-D1B8-40EB-BB53-AB9365616FBB}" type="pres">
      <dgm:prSet presAssocID="{94ED7FAC-DC89-41CB-A3E7-5DF7E6ABC8F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A4EDE01E-F64E-4903-9D9C-D4977EA8C471}" type="pres">
      <dgm:prSet presAssocID="{94ED7FAC-DC89-41CB-A3E7-5DF7E6ABC8FB}" presName="cycle" presStyleCnt="0"/>
      <dgm:spPr/>
    </dgm:pt>
    <dgm:pt modelId="{44F3330A-7B1E-42BF-84BE-BE37291641EA}" type="pres">
      <dgm:prSet presAssocID="{B06C10B9-730C-4B61-B614-11B5D814A3A7}" presName="nodeFirs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5B91726-A9D0-48C2-B7F9-F2F6A9535D79}" type="pres">
      <dgm:prSet presAssocID="{34F70006-BA61-4190-84AE-13598585A485}" presName="sibTransFirstNode" presStyleLbl="bgShp" presStyleIdx="0" presStyleCnt="1"/>
      <dgm:spPr/>
      <dgm:t>
        <a:bodyPr/>
        <a:lstStyle/>
        <a:p>
          <a:endParaRPr lang="tr-TR"/>
        </a:p>
      </dgm:t>
    </dgm:pt>
    <dgm:pt modelId="{17115894-6442-4207-8FA9-44BBFC2AA95F}" type="pres">
      <dgm:prSet presAssocID="{F1A20DD6-6B8E-42A3-9710-370C72E04A57}" presName="nodeFollowingNodes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53241B9-8852-4173-A292-0D9C00A47189}" type="pres">
      <dgm:prSet presAssocID="{9D95C766-33CF-4858-B142-DD34F7427A6B}" presName="nodeFollowingNodes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FCA5D76A-013C-44D8-BF07-3E397350BDEF}" type="presOf" srcId="{9D95C766-33CF-4858-B142-DD34F7427A6B}" destId="{453241B9-8852-4173-A292-0D9C00A47189}" srcOrd="0" destOrd="0" presId="urn:microsoft.com/office/officeart/2005/8/layout/cycle3"/>
    <dgm:cxn modelId="{E912E659-6924-4BF3-B771-C3EB8ED98B11}" type="presOf" srcId="{34F70006-BA61-4190-84AE-13598585A485}" destId="{C5B91726-A9D0-48C2-B7F9-F2F6A9535D79}" srcOrd="0" destOrd="0" presId="urn:microsoft.com/office/officeart/2005/8/layout/cycle3"/>
    <dgm:cxn modelId="{A5875CFC-596F-4217-9885-63EF3D444E9E}" srcId="{94ED7FAC-DC89-41CB-A3E7-5DF7E6ABC8FB}" destId="{F1A20DD6-6B8E-42A3-9710-370C72E04A57}" srcOrd="1" destOrd="0" parTransId="{82E4A764-AF7D-4EB9-833F-B35015673CEF}" sibTransId="{97A22BB0-7EBE-4B81-9446-7921BBACBF95}"/>
    <dgm:cxn modelId="{A9BBEB94-FB83-4B24-BFD2-56A07EA5748E}" srcId="{94ED7FAC-DC89-41CB-A3E7-5DF7E6ABC8FB}" destId="{B06C10B9-730C-4B61-B614-11B5D814A3A7}" srcOrd="0" destOrd="0" parTransId="{7D04A5F9-228A-4D0F-8BBC-C068A7404F88}" sibTransId="{34F70006-BA61-4190-84AE-13598585A485}"/>
    <dgm:cxn modelId="{D6A990B0-185D-4258-943C-5264E745B177}" type="presOf" srcId="{B06C10B9-730C-4B61-B614-11B5D814A3A7}" destId="{44F3330A-7B1E-42BF-84BE-BE37291641EA}" srcOrd="0" destOrd="0" presId="urn:microsoft.com/office/officeart/2005/8/layout/cycle3"/>
    <dgm:cxn modelId="{4E38AD11-D91B-4980-91F6-08AF719D7092}" type="presOf" srcId="{94ED7FAC-DC89-41CB-A3E7-5DF7E6ABC8FB}" destId="{F00EFBD1-D1B8-40EB-BB53-AB9365616FBB}" srcOrd="0" destOrd="0" presId="urn:microsoft.com/office/officeart/2005/8/layout/cycle3"/>
    <dgm:cxn modelId="{AF0F8E2F-86BE-4133-9695-A148DFE83341}" type="presOf" srcId="{F1A20DD6-6B8E-42A3-9710-370C72E04A57}" destId="{17115894-6442-4207-8FA9-44BBFC2AA95F}" srcOrd="0" destOrd="0" presId="urn:microsoft.com/office/officeart/2005/8/layout/cycle3"/>
    <dgm:cxn modelId="{F1FC2032-D621-4748-83BC-CA5668D7ED2F}" srcId="{94ED7FAC-DC89-41CB-A3E7-5DF7E6ABC8FB}" destId="{9D95C766-33CF-4858-B142-DD34F7427A6B}" srcOrd="2" destOrd="0" parTransId="{50487CAA-B9AF-45F0-A11C-AF3AFC2D6FCD}" sibTransId="{494B1FD9-D3F7-490B-9117-F43A50B1DF08}"/>
    <dgm:cxn modelId="{CDA77539-7A5B-40BD-A945-21E0E218E275}" type="presParOf" srcId="{F00EFBD1-D1B8-40EB-BB53-AB9365616FBB}" destId="{A4EDE01E-F64E-4903-9D9C-D4977EA8C471}" srcOrd="0" destOrd="0" presId="urn:microsoft.com/office/officeart/2005/8/layout/cycle3"/>
    <dgm:cxn modelId="{DF62F0CC-53E6-4009-9DED-87453F9745D2}" type="presParOf" srcId="{A4EDE01E-F64E-4903-9D9C-D4977EA8C471}" destId="{44F3330A-7B1E-42BF-84BE-BE37291641EA}" srcOrd="0" destOrd="0" presId="urn:microsoft.com/office/officeart/2005/8/layout/cycle3"/>
    <dgm:cxn modelId="{3D9D521D-F952-45C9-AB0F-35E7300C0B17}" type="presParOf" srcId="{A4EDE01E-F64E-4903-9D9C-D4977EA8C471}" destId="{C5B91726-A9D0-48C2-B7F9-F2F6A9535D79}" srcOrd="1" destOrd="0" presId="urn:microsoft.com/office/officeart/2005/8/layout/cycle3"/>
    <dgm:cxn modelId="{27F63650-EABF-411A-8C9E-58ED5A7CC239}" type="presParOf" srcId="{A4EDE01E-F64E-4903-9D9C-D4977EA8C471}" destId="{17115894-6442-4207-8FA9-44BBFC2AA95F}" srcOrd="2" destOrd="0" presId="urn:microsoft.com/office/officeart/2005/8/layout/cycle3"/>
    <dgm:cxn modelId="{3B572980-9728-4854-80D4-2A2F5823950E}" type="presParOf" srcId="{A4EDE01E-F64E-4903-9D9C-D4977EA8C471}" destId="{453241B9-8852-4173-A292-0D9C00A47189}" srcOrd="3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DFAAC18-EFDE-4596-A516-F36E98BD5854}" type="doc">
      <dgm:prSet loTypeId="urn:microsoft.com/office/officeart/2005/8/layout/arrow5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tr-TR"/>
        </a:p>
      </dgm:t>
    </dgm:pt>
    <dgm:pt modelId="{377FAE52-006B-4AD6-91B3-1241E3A4CA1E}">
      <dgm:prSet phldrT="[Text]"/>
      <dgm:spPr/>
      <dgm:t>
        <a:bodyPr/>
        <a:lstStyle/>
        <a:p>
          <a:r>
            <a: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Toplumsal Pratikler</a:t>
          </a:r>
        </a:p>
      </dgm:t>
    </dgm:pt>
    <dgm:pt modelId="{75B63FB6-87B7-4276-82C5-EE36003F9724}" type="parTrans" cxnId="{91CCF2D1-6BE5-47CD-8760-B38FFF42F6E7}">
      <dgm:prSet/>
      <dgm:spPr/>
      <dgm:t>
        <a:bodyPr/>
        <a:lstStyle/>
        <a:p>
          <a:endParaRPr lang="tr-TR"/>
        </a:p>
      </dgm:t>
    </dgm:pt>
    <dgm:pt modelId="{C0CEA359-A9F1-4D38-9177-C00B2B8C9E08}" type="sibTrans" cxnId="{91CCF2D1-6BE5-47CD-8760-B38FFF42F6E7}">
      <dgm:prSet/>
      <dgm:spPr/>
      <dgm:t>
        <a:bodyPr/>
        <a:lstStyle/>
        <a:p>
          <a:endParaRPr lang="tr-TR"/>
        </a:p>
      </dgm:t>
    </dgm:pt>
    <dgm:pt modelId="{D681C244-D34E-4206-AFBC-4EF8F39B41CF}">
      <dgm:prSet phldrT="[Text]"/>
      <dgm:spPr/>
      <dgm:t>
        <a:bodyPr/>
        <a:lstStyle/>
        <a:p>
          <a:r>
            <a: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Anlamlandırma Pratikleri </a:t>
          </a:r>
        </a:p>
      </dgm:t>
    </dgm:pt>
    <dgm:pt modelId="{6CFD2E45-6140-447C-9F8D-EB2BBD69E74B}" type="parTrans" cxnId="{4D7C7436-9995-400D-871F-38BA2A62CA3A}">
      <dgm:prSet/>
      <dgm:spPr/>
      <dgm:t>
        <a:bodyPr/>
        <a:lstStyle/>
        <a:p>
          <a:endParaRPr lang="tr-TR"/>
        </a:p>
      </dgm:t>
    </dgm:pt>
    <dgm:pt modelId="{31AD02AF-7428-45C3-AF1F-570FB5B35A7E}" type="sibTrans" cxnId="{4D7C7436-9995-400D-871F-38BA2A62CA3A}">
      <dgm:prSet/>
      <dgm:spPr/>
      <dgm:t>
        <a:bodyPr/>
        <a:lstStyle/>
        <a:p>
          <a:endParaRPr lang="tr-TR"/>
        </a:p>
      </dgm:t>
    </dgm:pt>
    <dgm:pt modelId="{C37CF6B5-09A4-4301-9B00-F1D381F0BE96}" type="pres">
      <dgm:prSet presAssocID="{ADFAAC18-EFDE-4596-A516-F36E98BD585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32A3E198-8B97-4C6B-AF9A-46CB3DA02C33}" type="pres">
      <dgm:prSet presAssocID="{377FAE52-006B-4AD6-91B3-1241E3A4CA1E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218B4B8-9F0F-4851-BB32-9FD23C32B3F1}" type="pres">
      <dgm:prSet presAssocID="{D681C244-D34E-4206-AFBC-4EF8F39B41CF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91CCF2D1-6BE5-47CD-8760-B38FFF42F6E7}" srcId="{ADFAAC18-EFDE-4596-A516-F36E98BD5854}" destId="{377FAE52-006B-4AD6-91B3-1241E3A4CA1E}" srcOrd="0" destOrd="0" parTransId="{75B63FB6-87B7-4276-82C5-EE36003F9724}" sibTransId="{C0CEA359-A9F1-4D38-9177-C00B2B8C9E08}"/>
    <dgm:cxn modelId="{4D7C7436-9995-400D-871F-38BA2A62CA3A}" srcId="{ADFAAC18-EFDE-4596-A516-F36E98BD5854}" destId="{D681C244-D34E-4206-AFBC-4EF8F39B41CF}" srcOrd="1" destOrd="0" parTransId="{6CFD2E45-6140-447C-9F8D-EB2BBD69E74B}" sibTransId="{31AD02AF-7428-45C3-AF1F-570FB5B35A7E}"/>
    <dgm:cxn modelId="{486ED879-21C8-46C8-B9F7-3E2BE40B982D}" type="presOf" srcId="{377FAE52-006B-4AD6-91B3-1241E3A4CA1E}" destId="{32A3E198-8B97-4C6B-AF9A-46CB3DA02C33}" srcOrd="0" destOrd="0" presId="urn:microsoft.com/office/officeart/2005/8/layout/arrow5"/>
    <dgm:cxn modelId="{1EEA1095-D3FE-4197-B80B-44DF1630494B}" type="presOf" srcId="{ADFAAC18-EFDE-4596-A516-F36E98BD5854}" destId="{C37CF6B5-09A4-4301-9B00-F1D381F0BE96}" srcOrd="0" destOrd="0" presId="urn:microsoft.com/office/officeart/2005/8/layout/arrow5"/>
    <dgm:cxn modelId="{9816F193-420E-4044-A6D5-9A56DB4DF377}" type="presOf" srcId="{D681C244-D34E-4206-AFBC-4EF8F39B41CF}" destId="{6218B4B8-9F0F-4851-BB32-9FD23C32B3F1}" srcOrd="0" destOrd="0" presId="urn:microsoft.com/office/officeart/2005/8/layout/arrow5"/>
    <dgm:cxn modelId="{F58A5E47-EBFD-45A9-B972-41FE278D633D}" type="presParOf" srcId="{C37CF6B5-09A4-4301-9B00-F1D381F0BE96}" destId="{32A3E198-8B97-4C6B-AF9A-46CB3DA02C33}" srcOrd="0" destOrd="0" presId="urn:microsoft.com/office/officeart/2005/8/layout/arrow5"/>
    <dgm:cxn modelId="{62C4913B-6E87-4BA7-B291-8B40496BD1F0}" type="presParOf" srcId="{C37CF6B5-09A4-4301-9B00-F1D381F0BE96}" destId="{6218B4B8-9F0F-4851-BB32-9FD23C32B3F1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A58499-72F8-4657-A1E0-964A483CD6C2}">
      <dsp:nvSpPr>
        <dsp:cNvPr id="0" name=""/>
        <dsp:cNvSpPr/>
      </dsp:nvSpPr>
      <dsp:spPr>
        <a:xfrm>
          <a:off x="2267301" y="280157"/>
          <a:ext cx="3801808" cy="3801808"/>
        </a:xfrm>
        <a:prstGeom prst="pie">
          <a:avLst>
            <a:gd name="adj1" fmla="val 16200000"/>
            <a:gd name="adj2" fmla="val 2052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Etik</a:t>
          </a:r>
        </a:p>
      </dsp:txBody>
      <dsp:txXfrm>
        <a:off x="4250578" y="919223"/>
        <a:ext cx="1222010" cy="814673"/>
      </dsp:txXfrm>
    </dsp:sp>
    <dsp:sp modelId="{D4E1E768-9DD1-4240-81F6-B40FEDF6CEBD}">
      <dsp:nvSpPr>
        <dsp:cNvPr id="0" name=""/>
        <dsp:cNvSpPr/>
      </dsp:nvSpPr>
      <dsp:spPr>
        <a:xfrm>
          <a:off x="2299888" y="381538"/>
          <a:ext cx="3801808" cy="3801808"/>
        </a:xfrm>
        <a:prstGeom prst="pie">
          <a:avLst>
            <a:gd name="adj1" fmla="val 20520000"/>
            <a:gd name="adj2" fmla="val 324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İdeoloji</a:t>
          </a:r>
        </a:p>
      </dsp:txBody>
      <dsp:txXfrm>
        <a:off x="4748434" y="2118603"/>
        <a:ext cx="1131490" cy="905192"/>
      </dsp:txXfrm>
    </dsp:sp>
    <dsp:sp modelId="{9D72FF01-3D0E-48FD-99C1-BF24503BB237}">
      <dsp:nvSpPr>
        <dsp:cNvPr id="0" name=""/>
        <dsp:cNvSpPr/>
      </dsp:nvSpPr>
      <dsp:spPr>
        <a:xfrm>
          <a:off x="2213895" y="443996"/>
          <a:ext cx="3801808" cy="3801808"/>
        </a:xfrm>
        <a:prstGeom prst="pie">
          <a:avLst>
            <a:gd name="adj1" fmla="val 3240000"/>
            <a:gd name="adj2" fmla="val 756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Anlam</a:t>
          </a:r>
        </a:p>
      </dsp:txBody>
      <dsp:txXfrm>
        <a:off x="3571684" y="3114315"/>
        <a:ext cx="1086231" cy="995711"/>
      </dsp:txXfrm>
    </dsp:sp>
    <dsp:sp modelId="{92F03B99-D0A1-4C99-AA24-05A710AD0450}">
      <dsp:nvSpPr>
        <dsp:cNvPr id="0" name=""/>
        <dsp:cNvSpPr/>
      </dsp:nvSpPr>
      <dsp:spPr>
        <a:xfrm>
          <a:off x="2127902" y="381538"/>
          <a:ext cx="3801808" cy="3801808"/>
        </a:xfrm>
        <a:prstGeom prst="pie">
          <a:avLst>
            <a:gd name="adj1" fmla="val 7560000"/>
            <a:gd name="adj2" fmla="val 1188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İktidar/Güç</a:t>
          </a:r>
        </a:p>
      </dsp:txBody>
      <dsp:txXfrm>
        <a:off x="2349674" y="2118603"/>
        <a:ext cx="1131490" cy="905192"/>
      </dsp:txXfrm>
    </dsp:sp>
    <dsp:sp modelId="{8F11EBA3-1DBF-4765-B8BF-CC6F0C65949B}">
      <dsp:nvSpPr>
        <dsp:cNvPr id="0" name=""/>
        <dsp:cNvSpPr/>
      </dsp:nvSpPr>
      <dsp:spPr>
        <a:xfrm>
          <a:off x="2160489" y="280157"/>
          <a:ext cx="3801808" cy="3801808"/>
        </a:xfrm>
        <a:prstGeom prst="pie">
          <a:avLst>
            <a:gd name="adj1" fmla="val 11880000"/>
            <a:gd name="adj2" fmla="val 162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Kimlik</a:t>
          </a:r>
        </a:p>
      </dsp:txBody>
      <dsp:txXfrm>
        <a:off x="2757011" y="919223"/>
        <a:ext cx="1222010" cy="814673"/>
      </dsp:txXfrm>
    </dsp:sp>
    <dsp:sp modelId="{346B9C7C-C99B-4200-B504-7E6A1DFE67EE}">
      <dsp:nvSpPr>
        <dsp:cNvPr id="0" name=""/>
        <dsp:cNvSpPr/>
      </dsp:nvSpPr>
      <dsp:spPr>
        <a:xfrm>
          <a:off x="2031772" y="44807"/>
          <a:ext cx="4272509" cy="4272509"/>
        </a:xfrm>
        <a:prstGeom prst="circularArrow">
          <a:avLst>
            <a:gd name="adj1" fmla="val 5085"/>
            <a:gd name="adj2" fmla="val 327528"/>
            <a:gd name="adj3" fmla="val 20192361"/>
            <a:gd name="adj4" fmla="val 16200324"/>
            <a:gd name="adj5" fmla="val 5932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2EA5E7-EACF-42C7-9435-8B07782F8DFD}">
      <dsp:nvSpPr>
        <dsp:cNvPr id="0" name=""/>
        <dsp:cNvSpPr/>
      </dsp:nvSpPr>
      <dsp:spPr>
        <a:xfrm>
          <a:off x="2064801" y="146155"/>
          <a:ext cx="4272509" cy="4272509"/>
        </a:xfrm>
        <a:prstGeom prst="circularArrow">
          <a:avLst>
            <a:gd name="adj1" fmla="val 5085"/>
            <a:gd name="adj2" fmla="val 327528"/>
            <a:gd name="adj3" fmla="val 2912753"/>
            <a:gd name="adj4" fmla="val 20519953"/>
            <a:gd name="adj5" fmla="val 5932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CA7784-1100-4EE1-95AF-ADEB9F8F0B7A}">
      <dsp:nvSpPr>
        <dsp:cNvPr id="0" name=""/>
        <dsp:cNvSpPr/>
      </dsp:nvSpPr>
      <dsp:spPr>
        <a:xfrm>
          <a:off x="1978545" y="208804"/>
          <a:ext cx="4272509" cy="4272509"/>
        </a:xfrm>
        <a:prstGeom prst="circularArrow">
          <a:avLst>
            <a:gd name="adj1" fmla="val 5085"/>
            <a:gd name="adj2" fmla="val 327528"/>
            <a:gd name="adj3" fmla="val 7232777"/>
            <a:gd name="adj4" fmla="val 3239695"/>
            <a:gd name="adj5" fmla="val 5932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DE8E90-D046-43F8-BE6D-A9917C65D3B6}">
      <dsp:nvSpPr>
        <dsp:cNvPr id="0" name=""/>
        <dsp:cNvSpPr/>
      </dsp:nvSpPr>
      <dsp:spPr>
        <a:xfrm>
          <a:off x="1892289" y="146155"/>
          <a:ext cx="4272509" cy="4272509"/>
        </a:xfrm>
        <a:prstGeom prst="circularArrow">
          <a:avLst>
            <a:gd name="adj1" fmla="val 5085"/>
            <a:gd name="adj2" fmla="val 327528"/>
            <a:gd name="adj3" fmla="val 11552519"/>
            <a:gd name="adj4" fmla="val 7559718"/>
            <a:gd name="adj5" fmla="val 5932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229CAC-5086-4A87-AC74-E7EEBC537F7D}">
      <dsp:nvSpPr>
        <dsp:cNvPr id="0" name=""/>
        <dsp:cNvSpPr/>
      </dsp:nvSpPr>
      <dsp:spPr>
        <a:xfrm>
          <a:off x="1925318" y="44807"/>
          <a:ext cx="4272509" cy="4272509"/>
        </a:xfrm>
        <a:prstGeom prst="circularArrow">
          <a:avLst>
            <a:gd name="adj1" fmla="val 5085"/>
            <a:gd name="adj2" fmla="val 327528"/>
            <a:gd name="adj3" fmla="val 15872148"/>
            <a:gd name="adj4" fmla="val 11880111"/>
            <a:gd name="adj5" fmla="val 5932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B91726-A9D0-48C2-B7F9-F2F6A9535D79}">
      <dsp:nvSpPr>
        <dsp:cNvPr id="0" name=""/>
        <dsp:cNvSpPr/>
      </dsp:nvSpPr>
      <dsp:spPr>
        <a:xfrm>
          <a:off x="1879982" y="-265269"/>
          <a:ext cx="4469635" cy="4469635"/>
        </a:xfrm>
        <a:prstGeom prst="circularArrow">
          <a:avLst>
            <a:gd name="adj1" fmla="val 5689"/>
            <a:gd name="adj2" fmla="val 340510"/>
            <a:gd name="adj3" fmla="val 12369635"/>
            <a:gd name="adj4" fmla="val 18307142"/>
            <a:gd name="adj5" fmla="val 5908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F3330A-7B1E-42BF-84BE-BE37291641EA}">
      <dsp:nvSpPr>
        <dsp:cNvPr id="0" name=""/>
        <dsp:cNvSpPr/>
      </dsp:nvSpPr>
      <dsp:spPr>
        <a:xfrm>
          <a:off x="2525538" y="1293"/>
          <a:ext cx="3178522" cy="1589261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Eylemi Yönlendiren Değer/Norm</a:t>
          </a:r>
        </a:p>
      </dsp:txBody>
      <dsp:txXfrm>
        <a:off x="2603119" y="78874"/>
        <a:ext cx="3023360" cy="1434099"/>
      </dsp:txXfrm>
    </dsp:sp>
    <dsp:sp modelId="{17115894-6442-4207-8FA9-44BBFC2AA95F}">
      <dsp:nvSpPr>
        <dsp:cNvPr id="0" name=""/>
        <dsp:cNvSpPr/>
      </dsp:nvSpPr>
      <dsp:spPr>
        <a:xfrm>
          <a:off x="4219550" y="2935408"/>
          <a:ext cx="3178522" cy="1589261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Alternatif/Tercih/Özgürlük</a:t>
          </a:r>
        </a:p>
      </dsp:txBody>
      <dsp:txXfrm>
        <a:off x="4297131" y="3012989"/>
        <a:ext cx="3023360" cy="1434099"/>
      </dsp:txXfrm>
    </dsp:sp>
    <dsp:sp modelId="{453241B9-8852-4173-A292-0D9C00A47189}">
      <dsp:nvSpPr>
        <dsp:cNvPr id="0" name=""/>
        <dsp:cNvSpPr/>
      </dsp:nvSpPr>
      <dsp:spPr>
        <a:xfrm>
          <a:off x="831526" y="2935408"/>
          <a:ext cx="3178522" cy="1589261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Sonuç/Sorumluluk</a:t>
          </a:r>
        </a:p>
      </dsp:txBody>
      <dsp:txXfrm>
        <a:off x="909107" y="3012989"/>
        <a:ext cx="3023360" cy="143409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A3E198-8B97-4C6B-AF9A-46CB3DA02C33}">
      <dsp:nvSpPr>
        <dsp:cNvPr id="0" name=""/>
        <dsp:cNvSpPr/>
      </dsp:nvSpPr>
      <dsp:spPr>
        <a:xfrm rot="16200000">
          <a:off x="702" y="261838"/>
          <a:ext cx="4002285" cy="4002285"/>
        </a:xfrm>
        <a:prstGeom prst="downArrow">
          <a:avLst>
            <a:gd name="adj1" fmla="val 50000"/>
            <a:gd name="adj2" fmla="val 35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1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Toplumsal Pratikler</a:t>
          </a:r>
        </a:p>
      </dsp:txBody>
      <dsp:txXfrm rot="5400000">
        <a:off x="702" y="1262409"/>
        <a:ext cx="3301885" cy="2001143"/>
      </dsp:txXfrm>
    </dsp:sp>
    <dsp:sp modelId="{6218B4B8-9F0F-4851-BB32-9FD23C32B3F1}">
      <dsp:nvSpPr>
        <dsp:cNvPr id="0" name=""/>
        <dsp:cNvSpPr/>
      </dsp:nvSpPr>
      <dsp:spPr>
        <a:xfrm rot="5400000">
          <a:off x="4226611" y="261838"/>
          <a:ext cx="4002285" cy="4002285"/>
        </a:xfrm>
        <a:prstGeom prst="downArrow">
          <a:avLst>
            <a:gd name="adj1" fmla="val 50000"/>
            <a:gd name="adj2" fmla="val 35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1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Anlamlandırma Pratikleri </a:t>
          </a:r>
        </a:p>
      </dsp:txBody>
      <dsp:txXfrm rot="-5400000">
        <a:off x="4927011" y="1262409"/>
        <a:ext cx="3301885" cy="20011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xmlns="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04.12.2020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Зразок заголовка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xmlns="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Зразок підзаголовка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Зразок заголовка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xmlns="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uk-UA"/>
              <a:t>Зразок заголовка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xmlns="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xmlns="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xmlns="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xmlns="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xmlns="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xmlns="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xmlns="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xmlns="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xmlns="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xmlns="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xmlns="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xmlns="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uk-UA"/>
              <a:t>Зразок заголовка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dergipark.org.tr/en/download/article-file/803652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xmlns="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xmlns="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Halkla İlişkiler ve Tanıtım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/>
              <a:t>İLETİŞİM FAKÜLTESİ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xmlns="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HİT 403 İletişim Hukuku ve Etik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Dr. Öğr. Üyesi Hasan Turgut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xmlns="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4400" dirty="0" smtClean="0"/>
              <a:t>Etik Yaklaşımlar</a:t>
            </a:r>
            <a:endParaRPr lang="tr-TR" altLang="tr-TR" sz="4400" dirty="0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xmlns="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smtClean="0"/>
              <a:t>Hafta-13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xmlns="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xmlns="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3200" i="1" dirty="0" smtClean="0"/>
              <a:t>HİT 403 İletişim Hukuku ve Etik </a:t>
            </a:r>
            <a:endParaRPr lang="tr-TR" altLang="tr-TR" sz="3200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Etik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B6D644D7-452D-4FD6-A627-E81C2AA7E2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433403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195003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79022D0-17C7-4210-A55A-4A88C10CC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Etik-Eylem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xmlns="" id="{4CA086C5-D319-482C-8589-C9B29C22A0A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86787745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4094816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A89DB51-ED3C-4660-A7E8-DB7AA3882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Sorular?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14E375E-7907-4898-BBB7-2F955DDA17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Toplumsal bir ürün olarak anlam nedir?</a:t>
            </a:r>
          </a:p>
          <a:p>
            <a:r>
              <a:rPr lang="tr-TR" dirty="0"/>
              <a:t>Dil-anlam-ideoloji-iktidar ilişkisini nasıl irdeleyebiliriz?</a:t>
            </a:r>
          </a:p>
          <a:p>
            <a:r>
              <a:rPr lang="tr-TR" dirty="0"/>
              <a:t>Eylemlerimizi çerçeveleyen anlamlar bütünü olarak etiğin ideoloji ve iktidar ile ilişkisi nasıl ele alınabilir?</a:t>
            </a:r>
          </a:p>
          <a:p>
            <a:r>
              <a:rPr lang="tr-TR" dirty="0"/>
              <a:t>Biz kimiz? Kimliğimiz bu süreçlerin neresinde?</a:t>
            </a:r>
          </a:p>
        </p:txBody>
      </p:sp>
    </p:spTree>
    <p:extLst>
      <p:ext uri="{BB962C8B-B14F-4D97-AF65-F5344CB8AC3E}">
        <p14:creationId xmlns:p14="http://schemas.microsoft.com/office/powerpoint/2010/main" xmlns="" val="1929881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D684EBA-4D89-4E2A-8A7D-05D84846E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Özne (Dursun, 2013: 55)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3C22AC69-80B1-43F4-A3A6-E8B126A277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78787595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756374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7D2F7DC-E6CC-4C60-865C-486CBB340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Okuma Önerisi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F6D1238-9614-48D4-AE34-6A2559DE0A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sz="1600" dirty="0"/>
              <a:t>Çiler Dursun (2013). İletişim Kuram Kritik. Ankara: İmge. (s.11-68 arası)</a:t>
            </a:r>
          </a:p>
          <a:p>
            <a:pPr algn="just"/>
            <a:r>
              <a:rPr lang="tr-TR" sz="1600" dirty="0"/>
              <a:t>Cihan Camcı. Pragmatizm, Dil, Betimleyebilirlik Ve Etik.  </a:t>
            </a:r>
            <a:r>
              <a:rPr lang="tr-TR" sz="1600" dirty="0">
                <a:hlinkClick r:id="rId2"/>
              </a:rPr>
              <a:t>https://dergipark.org.tr/en/download/article-file/803652</a:t>
            </a:r>
            <a:r>
              <a:rPr lang="tr-TR" sz="1600" dirty="0"/>
              <a:t>, Erişim: 10.10.2020.</a:t>
            </a:r>
          </a:p>
          <a:p>
            <a:pPr algn="just"/>
            <a:r>
              <a:rPr lang="tr-TR" sz="1600" dirty="0"/>
              <a:t>Zygmunt Bauman. Modernite, Postmodernite Ve Etik. Doğu-Batı, https://d1wqtxts1xzle7.cloudfront.net/57965004/Modernite-_Postmodernite_ve_Etik__Zygmunt_Bauman__Dogu_Bati_Dergisi_Sayi_19.pdf?1544471073=&amp;response-content-disposition=inline%3B+filename%3DModernite_Postmodernite_ve_Etik_Zygmunt.pdf&amp;Expires=1602359682&amp;Signature=fscA4dcJ7Z6fYP~Ov-enDDWb1vWk6ZFeWijRyXyASHwiQ5MbEJGud5MqJ9Kycr83yn4fiJk7GAtExrjZYDmkmeEb5YVmmSP9LKKm5zDNdlNHKBUwvuKf71FKDPAlwOgWIBdTkGKbK~lVTrb1dpa8X3CISB2TVEt-yUG0WIdWCfW7PNkr8GNtvrcNXqlDKMAo7Tx3Kb1xi27KidVcv1ruW545bR-KKqqvQeCDv0fjZ5Mmx48tmt2rvQ-HULnV3HdIkMQduLMuQhXVGir2Xcfx~5Gnn3OXAYFAXCzevF8O~EiJ4NLinbcvomftYC6qyWyLou0OX7k0jqQmljj5M7KoCQ__&amp;Key-Pair-Id=APKAJLOHF5GGSLRBV4ZA, Erişim: 10.10.2020.</a:t>
            </a:r>
          </a:p>
          <a:p>
            <a:pPr algn="just"/>
            <a:endParaRPr lang="tr-TR" sz="1600" dirty="0"/>
          </a:p>
        </p:txBody>
      </p:sp>
    </p:spTree>
    <p:extLst>
      <p:ext uri="{BB962C8B-B14F-4D97-AF65-F5344CB8AC3E}">
        <p14:creationId xmlns:p14="http://schemas.microsoft.com/office/powerpoint/2010/main" xmlns="" val="1066552161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278</TotalTime>
  <Words>156</Words>
  <Application>Microsoft Office PowerPoint</Application>
  <PresentationFormat>Ekran Gösterisi (4:3)</PresentationFormat>
  <Paragraphs>29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7</vt:i4>
      </vt:variant>
    </vt:vector>
  </HeadingPairs>
  <TitlesOfParts>
    <vt:vector size="8" baseType="lpstr">
      <vt:lpstr>sunum_sablon</vt:lpstr>
      <vt:lpstr>Slayt 1</vt:lpstr>
      <vt:lpstr>Etik Yaklaşımlar</vt:lpstr>
      <vt:lpstr>Etik</vt:lpstr>
      <vt:lpstr>Etik-Eylem</vt:lpstr>
      <vt:lpstr>Sorular?</vt:lpstr>
      <vt:lpstr>Özne (Dursun, 2013: 55)</vt:lpstr>
      <vt:lpstr>Okuma Önerisi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Hasan&amp;Merve</dc:creator>
  <cp:lastModifiedBy>asus</cp:lastModifiedBy>
  <cp:revision>12</cp:revision>
  <cp:lastPrinted>1601-01-01T00:00:00Z</cp:lastPrinted>
  <dcterms:created xsi:type="dcterms:W3CDTF">2020-01-15T08:16:38Z</dcterms:created>
  <dcterms:modified xsi:type="dcterms:W3CDTF">2020-12-04T09:48:40Z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